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E3D3-7D0D-4740-A0C4-E020EFAE5129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EABD3-1695-4E65-8F78-58194C8A2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404664"/>
            <a:ext cx="8352928" cy="61206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th-165-karlsson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2048419" cy="1700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FB8-141B-426D-B296-ED50D580BC7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9"/>
            <a:ext cx="6550496" cy="5760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бюджетное дошкольное образовательное учреждение – детский сад №10, г. Татарска 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704856" cy="3528392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конспект непосредственно-образовательной деятельности </a:t>
            </a:r>
            <a:endParaRPr lang="ru-RU" sz="55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sz="5500" dirty="0">
                <a:solidFill>
                  <a:schemeClr val="tx2"/>
                </a:solidFill>
                <a:latin typeface="Times New Roman"/>
                <a:ea typeface="Times New Roman"/>
              </a:rPr>
              <a:t>ОО «Познание»</a:t>
            </a:r>
          </a:p>
          <a:p>
            <a:r>
              <a:rPr lang="ru-RU" sz="5500" dirty="0">
                <a:solidFill>
                  <a:schemeClr val="tx2"/>
                </a:solidFill>
                <a:latin typeface="Times New Roman"/>
                <a:ea typeface="Times New Roman"/>
              </a:rPr>
              <a:t> (Формирование элементарных математических представлений у детей)</a:t>
            </a:r>
          </a:p>
          <a:p>
            <a:pPr>
              <a:tabLst>
                <a:tab pos="1524000" algn="l"/>
              </a:tabLst>
            </a:pPr>
            <a:r>
              <a:rPr lang="ru-RU" sz="7400" b="1" dirty="0">
                <a:solidFill>
                  <a:schemeClr val="tx2"/>
                </a:solidFill>
                <a:latin typeface="Times New Roman"/>
                <a:ea typeface="Times New Roman"/>
              </a:rPr>
              <a:t>тема: «Математическое королевство»</a:t>
            </a:r>
          </a:p>
          <a:p>
            <a:r>
              <a:rPr lang="ru-RU" sz="5500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r>
              <a:rPr lang="ru-RU" sz="55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в </a:t>
            </a:r>
            <a:r>
              <a:rPr lang="ru-RU" sz="5500" dirty="0">
                <a:solidFill>
                  <a:schemeClr val="tx2"/>
                </a:solidFill>
                <a:latin typeface="Times New Roman"/>
                <a:ea typeface="Times New Roman"/>
              </a:rPr>
              <a:t>старшей группе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tabLst>
                <a:tab pos="409575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4500" b="1" dirty="0">
                <a:solidFill>
                  <a:srgbClr val="087A0B"/>
                </a:solidFill>
                <a:latin typeface="Times New Roman"/>
                <a:ea typeface="Times New Roman"/>
              </a:rPr>
              <a:t>Провел: воспитатель Чибисова Любовь Владимировна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514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66" y="3717032"/>
            <a:ext cx="22955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114"/>
            <a:ext cx="11649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1476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11822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0949"/>
            <a:ext cx="4229100" cy="3175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93" y="1966208"/>
            <a:ext cx="527633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1125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196752"/>
            <a:ext cx="4229100" cy="3175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6552728" cy="6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61182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3043"/>
            <a:ext cx="3237290" cy="2430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99614"/>
            <a:ext cx="3261098" cy="244827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5905"/>
            <a:ext cx="61182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39318"/>
            <a:ext cx="611822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3454"/>
            <a:ext cx="5803692" cy="11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" y="4653136"/>
            <a:ext cx="2152158" cy="178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701680" cy="53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63679"/>
            <a:ext cx="3096766" cy="285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714950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1"/>
            <a:ext cx="5616624" cy="11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0142"/>
            <a:ext cx="6264696" cy="13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09" y="3006881"/>
            <a:ext cx="4229100" cy="3175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8070"/>
            <a:ext cx="6120680" cy="17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5" y="2501166"/>
            <a:ext cx="4229100" cy="317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1" y="2903287"/>
            <a:ext cx="2195145" cy="23707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79712" y="26064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Дидактическая игра «Числа-соседи»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Дети вставляют карточки с цифрами в пустые окошки.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4001731" cy="30043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36096" y="1720841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Дети вместе с воспитателем становятся в круг.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круг широкий, вижу я,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Встали все мои друзья.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Мы сейчас пойдем направо,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А теперь пойдем налево,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В центре круга соберемся,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И на место все вернемся.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Улыбнемся, подмигнем,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И опять играть начнем.</a:t>
            </a: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Дети выполняют упражнения в соответствии с текстом.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3" y="4755055"/>
            <a:ext cx="15074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59" y="764704"/>
            <a:ext cx="69661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5" y="2420888"/>
            <a:ext cx="4528543" cy="33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1182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4514"/>
            <a:ext cx="4608512" cy="34598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00360"/>
            <a:ext cx="289462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2" y="548680"/>
            <a:ext cx="77211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127</Words>
  <Application>Microsoft Office PowerPoint</Application>
  <PresentationFormat>Экран (4:3)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– детский сад №10, г. Татарска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счёт  с Карлсоном</dc:title>
  <dc:creator>oxana</dc:creator>
  <cp:lastModifiedBy>user</cp:lastModifiedBy>
  <cp:revision>31</cp:revision>
  <dcterms:created xsi:type="dcterms:W3CDTF">2012-04-15T13:42:48Z</dcterms:created>
  <dcterms:modified xsi:type="dcterms:W3CDTF">2014-08-21T06:35:02Z</dcterms:modified>
</cp:coreProperties>
</file>