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8" r:id="rId5"/>
    <p:sldId id="257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52"/>
            <a:ext cx="8424936" cy="62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5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"/>
            <a:ext cx="9144000" cy="684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77686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 – класс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«Внедрение в практику работы воспитателей ДОУ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метода экспериментирования, как средства развития познавательного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Интереса у детей старшего дошкольного возраста при ознакомлении с неживой природой»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41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0" y="404664"/>
            <a:ext cx="8098118" cy="60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7"/>
            <a:ext cx="9144000" cy="684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76016" y="404664"/>
            <a:ext cx="6027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Примерный алгоритм проведения занятия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экспериментированию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72342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Предварительная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5614" y="3301983"/>
            <a:ext cx="24842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вида занятий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Постановка темы занятия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1346" y="2348880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Выбор цели, задач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4221088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пособий и оборудования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3470176" y="1412776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Овал 9"/>
          <p:cNvSpPr/>
          <p:nvPr/>
        </p:nvSpPr>
        <p:spPr>
          <a:xfrm>
            <a:off x="4247964" y="2276872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1" name="Овал 10"/>
          <p:cNvSpPr/>
          <p:nvPr/>
        </p:nvSpPr>
        <p:spPr>
          <a:xfrm>
            <a:off x="4896036" y="3140968"/>
            <a:ext cx="648072" cy="6821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6516216" y="5157192"/>
            <a:ext cx="58361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3" name="Овал 12"/>
          <p:cNvSpPr/>
          <p:nvPr/>
        </p:nvSpPr>
        <p:spPr>
          <a:xfrm>
            <a:off x="5796136" y="4221088"/>
            <a:ext cx="576064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230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313"/>
            <a:ext cx="8712968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"/>
            <a:ext cx="9144000" cy="684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00" y="924092"/>
            <a:ext cx="67447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"/>
            <a:ext cx="9144000" cy="684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78036"/>
            <a:ext cx="5832648" cy="307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363"/>
            <a:ext cx="9375776" cy="70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5093"/>
            <a:ext cx="5400599" cy="298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4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363"/>
            <a:ext cx="9375776" cy="70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973" y="980728"/>
            <a:ext cx="7272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«Пустая голова не рассуждает.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больше опыта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тем больше она способна рассуждать»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П.П.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Блонский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4737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4</cp:revision>
  <dcterms:created xsi:type="dcterms:W3CDTF">2016-10-16T12:08:52Z</dcterms:created>
  <dcterms:modified xsi:type="dcterms:W3CDTF">2016-11-10T14:46:37Z</dcterms:modified>
</cp:coreProperties>
</file>