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C92EF-D07C-4D1A-8D58-EAAEDD870ED8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B0961-B0CF-4AAF-80E8-1EA671AB7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9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9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33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6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3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0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8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0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4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3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1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67F4B-2F94-4E73-81B0-1355AD0EBD97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8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60" y="50365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3429" y="416858"/>
            <a:ext cx="64218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униципальное казенное дошкольное образовательное учреждение – детский сад №10, г. Татарска 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348881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«Современные требования к выпускнику ДОО в условиях реализации ФГОС ДО»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29563" y="4948767"/>
            <a:ext cx="3042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 Чибисова Л.В.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0466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Компоненты для начала обучения: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196752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-потребность ребенка в общении со взрослыми и сверстниками;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-владение речевыми умениями, определенными вербальными и невербальными средствами общения; 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-желательно эмоционально позитивное  отношение к  процессу сотрудничества; 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-ориентация на партнера по общению, 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-умение слушать собеседника.</a:t>
            </a:r>
          </a:p>
        </p:txBody>
      </p:sp>
    </p:spTree>
    <p:extLst>
      <p:ext uri="{BB962C8B-B14F-4D97-AF65-F5344CB8AC3E}">
        <p14:creationId xmlns:p14="http://schemas.microsoft.com/office/powerpoint/2010/main" val="2445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852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04665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/>
                <a:ea typeface="+mj-ea"/>
                <a:cs typeface="+mj-cs"/>
              </a:rPr>
              <a:t>Выводы: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890" y="917758"/>
            <a:ext cx="8352928" cy="544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введением ФГОС для детского сада и ФГОС для начальной школы  программы не должны противоречить друг другу.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 ФГОС в дошкольном образовании призвано определенным образом стандартизировать содержание дошкольного образования для обеспечения ребенку равного старта, который позволит ему успешно обучаться в школе.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того, чтобы подготовить ребенка к школе, нет необходимости подменять специфические «дошкольные» виды деятельности «школьными», то есть заранее приучать ребенка к урочной системе, развивать навыки письма, чтения и счета, нарушая тем самым естественный ход его развития.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Понимание понятия «Готовность к школе» остаётся прежним: это не только некое состояние дошкольника, но и усилия всех участников образовательного процесса: детского сада, семьи и начальной школы.</a:t>
            </a:r>
          </a:p>
        </p:txBody>
      </p:sp>
    </p:spTree>
    <p:extLst>
      <p:ext uri="{BB962C8B-B14F-4D97-AF65-F5344CB8AC3E}">
        <p14:creationId xmlns:p14="http://schemas.microsoft.com/office/powerpoint/2010/main" val="39362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6984" y="620688"/>
            <a:ext cx="455765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нимание</a:t>
            </a: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9286" y="5589240"/>
            <a:ext cx="55663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МКдоу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детский сад № 10 г. Татарск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5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425375"/>
            <a:ext cx="828091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«Быть готовым к школе – не значит уметь читать, писать и считать.</a:t>
            </a:r>
            <a:endParaRPr lang="ru-RU" sz="20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Быть готовым к школе – значит быть готовым всему этому</a:t>
            </a:r>
            <a:endParaRPr lang="ru-RU" sz="20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научиться»</a:t>
            </a:r>
            <a:endParaRPr lang="ru-RU" sz="20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( </a:t>
            </a:r>
            <a:r>
              <a:rPr lang="ru-RU" sz="2400" b="1" dirty="0" err="1">
                <a:solidFill>
                  <a:srgbClr val="0070C0"/>
                </a:solidFill>
                <a:latin typeface="Times New Roman"/>
                <a:ea typeface="Times New Roman"/>
              </a:rPr>
              <a:t>Венгер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 Л.А.)</a:t>
            </a:r>
            <a:endParaRPr lang="ru-RU" sz="20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56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643" y="-112714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980728"/>
            <a:ext cx="6840760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Модель выпускника - предполагаемый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 совместной деятельности детского сада и семьи, характеризующий их представления о наиболее важных качествах личности ребёнка, которыми должен обладать выпускник дошкольного образовательного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32734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548680"/>
            <a:ext cx="64087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- во-первых, она выполняет интегрирующую роль по отношению к другим составляющим образам дошкольного учреждения,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- во-вторых, является основой для разработки целевых ориентиров образовательного процесса, позволяющих максимально учитывать особенности окружающей среды, специфику учреждения, своеобразие педагогического </a:t>
            </a:r>
            <a:r>
              <a:rPr lang="ru-RU" sz="2400" b="1" dirty="0" smtClean="0">
                <a:solidFill>
                  <a:srgbClr val="FF0000"/>
                </a:solidFill>
              </a:rPr>
              <a:t>коллектива;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- в-третьих, модель выпускника выступает в качестве основного критерия эффективности образовательного процесса, благодаря которому можно соотнести полученные результаты с мнением педагогов, медицинских работников ДОУ и родителей о желаемых результатах.</a:t>
            </a:r>
          </a:p>
        </p:txBody>
      </p:sp>
    </p:spTree>
    <p:extLst>
      <p:ext uri="{BB962C8B-B14F-4D97-AF65-F5344CB8AC3E}">
        <p14:creationId xmlns:p14="http://schemas.microsoft.com/office/powerpoint/2010/main" val="16287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692696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Преемственность — объективная необходимая связь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между новым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старым в процессе развития. Непрерывность образования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понимается как обеспечение этой необходимой связи в процессе,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согласованность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перспективность всех компонентов системы (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целей, задач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содержания, методов, средств, форм организации воспитания и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обучения) на каждой ступени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88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3270" y="404665"/>
            <a:ext cx="3310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kern="0" dirty="0" smtClean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  <a:t>Задачи: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923796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1. Объединить </a:t>
            </a:r>
            <a:r>
              <a:rPr lang="ru-RU" sz="1600" b="1" dirty="0">
                <a:solidFill>
                  <a:srgbClr val="002060"/>
                </a:solidFill>
              </a:rPr>
              <a:t>усилия учителей начальной школы и воспитателей детского сада на создание условий, для успешного обучения в первом классе.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2. Совершенствовать </a:t>
            </a:r>
            <a:r>
              <a:rPr lang="ru-RU" sz="1600" b="1" dirty="0">
                <a:solidFill>
                  <a:srgbClr val="002060"/>
                </a:solidFill>
              </a:rPr>
              <a:t>работу воспитателей по развитию у дошкольников интеллектуальных умений, необходимых для успешного обучения в начальной школе: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 разговорной речи и самостоятельного связного речевого высказывания;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 фонематического слуха;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 выполнение математических операций.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3. Направить усилия воспитателей на выработку у дошкольников самостоятельности, ответственности и активности выполнения заданий и поручений взрослых, навыков работы в парах, группах, умения следовать предложенному алгоритму действий.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4. Способствовать поддержке и развитию творческой инициативы и способностей дошкольников к творческой деятельности.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5. Учителю начальных классов изучить индивидуальные способности дошкольников и систему проведения учебных занятий воспитателями подготовительной группы детского сада.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6. Проводить совместные внеклассные мероприятия учащихся начальной школы и воспитанников детского сада для более успешной их адаптации в первом классе.</a:t>
            </a:r>
          </a:p>
        </p:txBody>
      </p:sp>
    </p:spTree>
    <p:extLst>
      <p:ext uri="{BB962C8B-B14F-4D97-AF65-F5344CB8AC3E}">
        <p14:creationId xmlns:p14="http://schemas.microsoft.com/office/powerpoint/2010/main" val="32976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Любовь\Рабочий стол\1327483575_snimo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3329"/>
            <a:ext cx="7920880" cy="593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Любовь\Рабочий стол\vse-dlya-detskogo-sada-chto-doljny-znat-i-umet-vypuskniki-detskogo-sada-59162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590694"/>
            <a:ext cx="8172400" cy="568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55849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2447" y="548680"/>
            <a:ext cx="55902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Универсальные учебные действия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268760"/>
            <a:ext cx="6696744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-умение осуществлять действие по образцу и заданному правилу;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-умение сохранять заданную цель;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-умение находить ошибки и исправлять их;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-умение контролировать свою деятельность по результату;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-умение адекватно понимать оценку взрослого и сверстника.</a:t>
            </a:r>
          </a:p>
        </p:txBody>
      </p:sp>
    </p:spTree>
    <p:extLst>
      <p:ext uri="{BB962C8B-B14F-4D97-AF65-F5344CB8AC3E}">
        <p14:creationId xmlns:p14="http://schemas.microsoft.com/office/powerpoint/2010/main" val="3705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607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Любовь</cp:lastModifiedBy>
  <cp:revision>16</cp:revision>
  <dcterms:created xsi:type="dcterms:W3CDTF">2015-02-01T06:50:23Z</dcterms:created>
  <dcterms:modified xsi:type="dcterms:W3CDTF">2017-08-27T04:48:02Z</dcterms:modified>
</cp:coreProperties>
</file>